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1" r:id="rId8"/>
    <p:sldId id="261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B59"/>
    <a:srgbClr val="FFFF66"/>
    <a:srgbClr val="008000"/>
    <a:srgbClr val="FFCC00"/>
    <a:srgbClr val="EBE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935" y="1700808"/>
            <a:ext cx="7108281" cy="475252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07703" y="1785927"/>
            <a:ext cx="6696744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Краткая </a:t>
            </a:r>
            <a:r>
              <a:rPr lang="ru-RU" sz="4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презентация </a:t>
            </a:r>
            <a:r>
              <a:rPr lang="ru-RU" sz="4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основной образовательной </a:t>
            </a:r>
            <a:r>
              <a:rPr lang="ru-RU" sz="4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программы дошкольного образования  </a:t>
            </a:r>
            <a:endParaRPr lang="ru-RU" sz="4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ru-RU" sz="4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МДОУ </a:t>
            </a:r>
            <a:r>
              <a:rPr lang="ru-RU" sz="4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детский сад «</a:t>
            </a:r>
            <a:r>
              <a:rPr lang="ru-RU" sz="4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Брусничка»</a:t>
            </a:r>
            <a:endParaRPr lang="ru-RU" sz="4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70" y="55355"/>
            <a:ext cx="9144000" cy="681877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7" y="214290"/>
            <a:ext cx="864096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214290"/>
            <a:ext cx="864096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1772816"/>
            <a:ext cx="6912768" cy="4621867"/>
          </a:xfrm>
          <a:prstGeom prst="rect">
            <a:avLst/>
          </a:prstGeom>
          <a:solidFill>
            <a:srgbClr val="DDD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 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780928"/>
            <a:ext cx="6048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ДЕТСКИЙ САД «БРУСНИЧКА»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ОРИЕНТИРОВАНА НА ДЕТЕЙ В ВОЗРАСТЕ 3-8 ЛЕТ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548680"/>
            <a:ext cx="709548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</a:t>
            </a:r>
            <a:r>
              <a:rPr lang="ru-RU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иные категории детей, на которых ориентирована 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endParaRPr lang="ru-RU" sz="28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29"/>
            <a:ext cx="9144000" cy="68187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7" y="214290"/>
            <a:ext cx="864096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772816"/>
            <a:ext cx="7128792" cy="4608512"/>
          </a:xfrm>
          <a:prstGeom prst="rect">
            <a:avLst/>
          </a:prstGeom>
          <a:solidFill>
            <a:srgbClr val="FDB1E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060848"/>
            <a:ext cx="6912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д/с «Брусничка»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дошкольного образования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УМК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основной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школы»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редакцией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Комаровой и М.А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Васильевой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дополнено УМК инновационной программы «От рождения до школы» под редакцией Н.Е.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Э.М. Дорофеевой.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4136" y="764705"/>
            <a:ext cx="766834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</a:t>
            </a:r>
            <a:r>
              <a:rPr lang="ru-RU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28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0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2" y="39229"/>
            <a:ext cx="9144000" cy="6818771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51720" y="728699"/>
            <a:ext cx="6768752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формируемая участниками образовательного </a:t>
            </a:r>
            <a:r>
              <a:rPr lang="ru-RU" sz="32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процесса, состоит из:</a:t>
            </a:r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C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620687"/>
            <a:ext cx="8334098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75908" y="1591857"/>
            <a:ext cx="6856784" cy="4967082"/>
          </a:xfrm>
          <a:prstGeom prst="rect">
            <a:avLst/>
          </a:prstGeom>
          <a:solidFill>
            <a:srgbClr val="DDD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 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9772" y="1744893"/>
            <a:ext cx="58326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парциальной программы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Н. Николаевой «Юный эколог»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«Ладушки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И.М.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Каплунова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И.А.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Новоскольцева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«Я живу в Прибайкалье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детских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абочей программы по коррекции нарушений речевого развития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рабочей программы по психологическому сопровождению воспитанников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415" y="-99392"/>
            <a:ext cx="9144000" cy="6818771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620687"/>
            <a:ext cx="8334098" cy="72008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C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1574794"/>
            <a:ext cx="6952230" cy="4824537"/>
          </a:xfrm>
          <a:prstGeom prst="rect">
            <a:avLst/>
          </a:prstGeom>
          <a:solidFill>
            <a:srgbClr val="FDB1E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lvl="1" indent="268288"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взаимодействия детского сада с семьями воспитанников - сохранение и укрепление здоровья детей, обеспечение их эмоционального благополучия, комплексное всестороннее развитие и создание оптимальных условий для развития личности каждого ребенка, путем обеспечения единства подходов к воспитанию детей в условиях дошкольного образовательного учреждения и семьи, и повышения компетентности родителей 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388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1772816"/>
            <a:ext cx="28614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«Союз педагогов и родителей - залог счастливого детства» - так определен Программой основной принцип взаимоотношения семьи и детского сада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979712" y="386661"/>
            <a:ext cx="702423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8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428"/>
            <a:ext cx="9180160" cy="684573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763688" y="1772816"/>
            <a:ext cx="7056784" cy="4567730"/>
          </a:xfrm>
          <a:prstGeom prst="rect">
            <a:avLst/>
          </a:prstGeom>
          <a:solidFill>
            <a:srgbClr val="DDD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взаимное информирование о ребенке и разумное использование полученной информации педагогами и родителями в интересах детей;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открытости дошкольного образования: открытость и доступность информации, регулярность информирования, свободный доступ родителей в пространство детского сада;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 и пр.);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единства подходов к воспитанию детей в условиях дошкольного образовательного учреждения и семьи. 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691680" y="476672"/>
            <a:ext cx="72008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Мероприятия, обеспечивающие эффективное взаимодействие с семьями воспитанников</a:t>
            </a:r>
          </a:p>
          <a:p>
            <a:pPr algn="ctr"/>
            <a:endParaRPr lang="ru-RU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79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2967335"/>
            <a:ext cx="184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620687"/>
            <a:ext cx="8190082" cy="943069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C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99783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340" indent="179705" algn="just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1555" y="1700808"/>
            <a:ext cx="6098878" cy="4824536"/>
          </a:xfrm>
          <a:prstGeom prst="rect">
            <a:avLst/>
          </a:prstGeom>
          <a:solidFill>
            <a:srgbClr val="CFFDF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лекции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семинары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мастер-классы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тренинги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игры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семейные художественные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студии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семейные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праздники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семейный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театр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семейная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ассамблея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проектная деятельность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семейный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календарь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61554" y="483635"/>
            <a:ext cx="663893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Основные </a:t>
            </a:r>
            <a:r>
              <a:rPr lang="ru-RU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детского сада и 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8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005"/>
            <a:ext cx="9144000" cy="6818771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837" y="1628800"/>
            <a:ext cx="7416824" cy="483028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79845" y="1774346"/>
            <a:ext cx="7272808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ТЕСНОЕ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ДЕТСКОГО </a:t>
            </a:r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САДА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ОДИТЕЛЕЙ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ПОЗИТИВНУЮ СОЦИАЛИЗАЦИЮ, МОТИВАЦИЮ </a:t>
            </a:r>
          </a:p>
          <a:p>
            <a:pPr algn="ctr">
              <a:lnSpc>
                <a:spcPct val="150000"/>
              </a:lnSpc>
            </a:pPr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ПОДДЕРЖКУ ИНДИВИДУАЛЬНОСТИ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8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:\фоны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" y="332656"/>
            <a:ext cx="9144000" cy="68187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7664" y="1988840"/>
            <a:ext cx="7056784" cy="4567730"/>
          </a:xfrm>
          <a:prstGeom prst="rect">
            <a:avLst/>
          </a:prstGeom>
          <a:solidFill>
            <a:srgbClr val="DDD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 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ВНИМАНИЕ!</a:t>
            </a:r>
            <a:endParaRPr lang="ru-RU" sz="36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397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 Часть, формируемая участниками образовательного процесса, состоит из:  </vt:lpstr>
      <vt:lpstr>    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</cp:lastModifiedBy>
  <cp:revision>61</cp:revision>
  <dcterms:created xsi:type="dcterms:W3CDTF">2015-10-15T03:38:35Z</dcterms:created>
  <dcterms:modified xsi:type="dcterms:W3CDTF">2020-02-18T15:06:43Z</dcterms:modified>
</cp:coreProperties>
</file>